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idx="1" type="subTitle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0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66666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85800" y="1991361"/>
            <a:ext cx="7772400" cy="2941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>
                <a:solidFill>
                  <a:srgbClr val="000000"/>
                </a:solidFill>
              </a:rPr>
              <a:t>Local </a:t>
            </a:r>
          </a:p>
          <a:p>
            <a:pPr lvl="0">
              <a:spcBef>
                <a:spcPts val="0"/>
              </a:spcBef>
              <a:buNone/>
            </a:pPr>
            <a:r>
              <a:rPr lang="en" sz="9600">
                <a:solidFill>
                  <a:srgbClr val="000000"/>
                </a:solidFill>
              </a:rPr>
              <a:t>Folk Art Birds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1173925" y="1311525"/>
            <a:ext cx="6971099" cy="36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A61C00"/>
              </a:buClr>
              <a:buSzPct val="100000"/>
              <a:buAutoNum type="arabicPeriod"/>
            </a:pPr>
            <a:r>
              <a:rPr lang="en" sz="2400">
                <a:solidFill>
                  <a:srgbClr val="A61C00"/>
                </a:solidFill>
              </a:rPr>
              <a:t> What do you notice about the shapes of the birds?</a:t>
            </a:r>
          </a:p>
          <a:p>
            <a:pPr indent="-381000" lvl="0" marL="457200" rtl="0">
              <a:spcBef>
                <a:spcPts val="0"/>
              </a:spcBef>
              <a:buClr>
                <a:srgbClr val="A61C00"/>
              </a:buClr>
              <a:buSzPct val="100000"/>
              <a:buAutoNum type="arabicPeriod"/>
            </a:pPr>
            <a:r>
              <a:rPr lang="en" sz="2400">
                <a:solidFill>
                  <a:srgbClr val="A61C00"/>
                </a:solidFill>
              </a:rPr>
              <a:t>What do you notice about the patterns?  About the textures?</a:t>
            </a:r>
          </a:p>
          <a:p>
            <a:pPr indent="-381000" lvl="0" marL="457200" rtl="0">
              <a:spcBef>
                <a:spcPts val="0"/>
              </a:spcBef>
              <a:buClr>
                <a:srgbClr val="A61C00"/>
              </a:buClr>
              <a:buSzPct val="100000"/>
              <a:buAutoNum type="arabicPeriod"/>
            </a:pPr>
            <a:r>
              <a:rPr lang="en" sz="2400">
                <a:solidFill>
                  <a:srgbClr val="A61C00"/>
                </a:solidFill>
              </a:rPr>
              <a:t>How can you create a bird with pencil and paper using these findings?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A61C00"/>
              </a:solidFill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-6381400" y="527025"/>
            <a:ext cx="6789299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4800">
                <a:solidFill>
                  <a:srgbClr val="E06666"/>
                </a:solidFill>
              </a:rPr>
              <a:t>Think about 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subTitle"/>
          </p:nvPr>
        </p:nvSpPr>
        <p:spPr>
          <a:xfrm>
            <a:off x="706925" y="1551420"/>
            <a:ext cx="7772400" cy="1829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Handmade art representing the traditions of a certain area.  Usually created by untrained or anonymous artists.</a:t>
            </a:r>
          </a:p>
        </p:txBody>
      </p:sp>
      <p:sp>
        <p:nvSpPr>
          <p:cNvPr id="33" name="Shape 33"/>
          <p:cNvSpPr txBox="1"/>
          <p:nvPr>
            <p:ph type="ctrTitle"/>
          </p:nvPr>
        </p:nvSpPr>
        <p:spPr>
          <a:xfrm>
            <a:off x="685800" y="481942"/>
            <a:ext cx="7772400" cy="1159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Folk Art: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7451" y="0"/>
            <a:ext cx="4209097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/>
          <p:nvPr/>
        </p:nvSpPr>
        <p:spPr>
          <a:xfrm>
            <a:off x="187225" y="4405550"/>
            <a:ext cx="22137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Art by John “Cornbread” Anderson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044" y="0"/>
            <a:ext cx="40219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143175" y="4053000"/>
            <a:ext cx="2169600" cy="1090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Art by John “Cornbread” Anderson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325" y="923925"/>
            <a:ext cx="3200400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7800" y="1359387"/>
            <a:ext cx="22479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/>
          <p:nvPr/>
        </p:nvSpPr>
        <p:spPr>
          <a:xfrm>
            <a:off x="6822600" y="3755750"/>
            <a:ext cx="1407599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Art by John “Cornbread”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 Anderson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715" y="0"/>
            <a:ext cx="392657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352450" y="3855000"/>
            <a:ext cx="2092800" cy="12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Art by John “Cornbread” Anderson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446" y="0"/>
            <a:ext cx="49451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358250" y="4017600"/>
            <a:ext cx="1471500" cy="1125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Art by Kent Ambler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1430" y="0"/>
            <a:ext cx="340113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780475" y="4401300"/>
            <a:ext cx="2034299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Art by Kent Ambler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737" y="514350"/>
            <a:ext cx="5724525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0" y="3838425"/>
            <a:ext cx="1804200" cy="163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Art by Kent Ambler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